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2C1F-BCC9-F8CA-9501-C01B5F5D7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FB6BE-D42E-9B59-3590-9934EDD91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023A0-A840-50CA-BC0C-BF0667C3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5CB8C-8086-1950-7263-A88DA894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4B4F7-E855-645C-454A-C2C6CD15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405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1EAA-E455-6218-0EC2-2C46FE56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96B0A-B408-73A1-5818-BBA8C1404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C5F03-A4DB-C1B2-3B75-C35125102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E6E1C-8491-FA20-7396-C5F13E5A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67D2-3C2D-7E8B-A238-415379C0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139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B9AF1-4FE0-5699-EE3A-2F44BF7C5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8C553-CC60-7823-6CC8-4E9ED64C3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AE448-1779-2376-48BC-DED99E35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B0F47-1683-DC2D-8C83-A0C82DC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D1CDD-93F2-E028-46ED-4C464D81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272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C915-5592-F648-E364-9F79CE6D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55548-DFA3-7C5C-6547-4851589E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DDE69-C0A8-778F-5721-D9B713D2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6FF59-D87F-ADDE-11B8-77E95537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BDB9-D803-CFBE-C324-774830F5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417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2659-492F-A19B-6522-6A78D821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25A78-8B8C-3950-90CC-BCDEE5C07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08E53-9F38-4BAD-73A3-67572AB2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1E7EA-E7D7-1F17-B81B-F2B7EC93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3402-CEDE-4420-1965-243BDD13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786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636F-DE0B-AB04-E001-A3CB50E8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EBB66-744A-01AD-6908-806302B1E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704BF-A5EA-19D6-FA36-FEB44665A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B9EF1-7266-58E1-5780-8D6927CF1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9CFAE-812A-9175-EA76-A4F9C13F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3BE85-D442-61C4-AAE9-59234F9F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307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FCC4-2727-9D18-6951-32D73958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24363-FA8D-12ED-868E-98947C67B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1BB6E-4DE8-7212-15C2-D0D385623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E5203-8B1F-844C-B21F-2670E18A8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44EAA-C418-3D66-C6CE-C98BF7838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79E49-2898-3CDA-122A-8FD3765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9A777-B53D-FCB7-5C9A-6342C0FD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1A2A46-E9B4-0ECA-77EF-93972A3C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17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6D1B-6638-0CDB-F4D9-E6E63B00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BBD09-5480-1B90-F7D5-266EA386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0344D-F4E6-1DCA-7F4E-C4AA9E97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7FE9-5DF6-AB20-8F7A-F624A3DC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63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F7A4D-1A2F-EF85-1FBD-AFE54C5E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EDE6E-A1EC-B12F-9BA7-6B09FA69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7DC89-4E67-1922-EB14-CC51C947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398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5D29-4581-B961-6945-9B765EC1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2EA8-5E3F-8B61-9493-DE84D3E0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0C144-BCB3-6AA4-3AB2-D18BBD449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93FBC-ADDD-D101-AD9F-46516ADD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70305-7148-F408-8E06-76FC8FB8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3E302-8380-22D7-63CC-C052680B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007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A38-BB86-532D-254A-9AF3A927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6A05E-DA39-934A-0466-B6990F9DD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3C19F-6E62-E58D-F2EB-043C43035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1BF96-3BF7-5FEF-A216-9F1D753A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E986-460D-C631-AC0B-27058F60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E5C00-7397-DD81-B62B-D116FCDF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36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51090-85D4-65AA-ED77-570F9C78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C3022-9EA9-F11E-D8EF-6EA911A25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5EE6B-1F42-1B93-DADD-134BC2E00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1ACCC-C5E7-441D-9C76-40A2A3B904B8}" type="datetimeFigureOut">
              <a:rPr lang="en-ID" smtClean="0"/>
              <a:t>04/05/2025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BE7C-7DBB-FA0F-4BCC-8D535C53B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A6F84-B25D-2705-56BD-6209589A1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36791-3366-4615-9114-EE6E16DFC0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609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2F3EE-62E0-4FFD-5E62-9F227B6ED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ECB1B-1082-BDE4-C189-5EB077DA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2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CBBD-45EB-259E-8AE1-4DB8A323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D8336-EB31-367A-E862-3639271E1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94B1C-99E5-05F0-7094-0A51DED5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92B0D-03AC-F1FD-D0CC-432B7889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3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92216-FC80-5F19-1B78-A4B36C254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91D133-ADF9-B17C-3627-54C0992E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9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70019-F7AC-8C00-5BAA-D7132A37D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A8F23-3618-68BC-5FC4-A028978A1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7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97884-107A-81CF-4BE2-8BD45D67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D90F2-D04A-0BB5-ED7C-B1651C1F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68C85A-3D88-059F-296B-69E38E52B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A80E-503C-05B2-3DD2-A0E0A8CBC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F2389-3AAB-5EE7-E2FA-3F42652D9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034375-92DD-8523-73BA-FD1CC54C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0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E246-1AF5-1DBB-152A-0FF70D895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92371-15FE-A7DF-1323-3852CFBD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2AE04-5752-0A15-566E-EF21F5A9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2B5C-FFE0-431A-3370-91FA05B9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C50757-77F1-2E6A-B7F2-8D803876E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3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B01A-B83B-FF35-B271-05C3AB2E5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BD5B2-296D-62F5-438D-8D2216AF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70944E-08F2-CEEB-3E0F-54CCE0F83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9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4AB5C-F3A4-26B4-597C-7513F1AD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87B15-067E-39C5-2F28-A8AB56E43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EC456-BBFE-77F3-1E8F-EE169F6D8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ECF78-311C-3EBE-BB41-204C13590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C854D-30AF-DEF1-8E40-6DDCB78BA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28002-A79F-16B9-6ECE-A5BBF89F9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2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35CC-CB7B-E6C7-C6D8-DC3ED2DB0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C7EBD-40F6-B73F-419A-BE53715B6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538BB-E11B-1698-B561-227547DAB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30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rizky raapi</dc:creator>
  <cp:lastModifiedBy>Asus -</cp:lastModifiedBy>
  <cp:revision>2</cp:revision>
  <dcterms:created xsi:type="dcterms:W3CDTF">2025-05-02T17:53:59Z</dcterms:created>
  <dcterms:modified xsi:type="dcterms:W3CDTF">2025-05-04T09:36:30Z</dcterms:modified>
</cp:coreProperties>
</file>